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1" r:id="rId4"/>
    <p:sldId id="270" r:id="rId5"/>
    <p:sldId id="269" r:id="rId6"/>
    <p:sldId id="268" r:id="rId7"/>
    <p:sldId id="267" r:id="rId8"/>
    <p:sldId id="274" r:id="rId9"/>
    <p:sldId id="275" r:id="rId10"/>
    <p:sldId id="278" r:id="rId11"/>
    <p:sldId id="277" r:id="rId12"/>
    <p:sldId id="276" r:id="rId13"/>
    <p:sldId id="273" r:id="rId14"/>
    <p:sldId id="265" r:id="rId15"/>
    <p:sldId id="263" r:id="rId16"/>
    <p:sldId id="266" r:id="rId17"/>
    <p:sldId id="264" r:id="rId18"/>
    <p:sldId id="261" r:id="rId19"/>
    <p:sldId id="281" r:id="rId20"/>
    <p:sldId id="260" r:id="rId21"/>
    <p:sldId id="258" r:id="rId22"/>
    <p:sldId id="259" r:id="rId23"/>
    <p:sldId id="257" r:id="rId24"/>
    <p:sldId id="279" r:id="rId25"/>
    <p:sldId id="280" r:id="rId26"/>
    <p:sldId id="26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446" y="2"/>
            <a:ext cx="11756571" cy="3095896"/>
          </a:xfrm>
        </p:spPr>
        <p:txBody>
          <a:bodyPr/>
          <a:lstStyle/>
          <a:p>
            <a:pPr algn="ctr"/>
            <a:r>
              <a:rPr lang="ru-RU" sz="4000" b="1" dirty="0" smtClean="0"/>
              <a:t>ФГБОУ ВО Тверской ГМУ </a:t>
            </a:r>
            <a:r>
              <a:rPr lang="ru-RU" sz="4000" b="1" dirty="0" smtClean="0"/>
              <a:t>Минздрава России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6000" b="1" u="sng" dirty="0" smtClean="0">
                <a:solidFill>
                  <a:srgbClr val="FFFF00"/>
                </a:solidFill>
              </a:rPr>
              <a:t>Декада милосердия</a:t>
            </a:r>
            <a:r>
              <a:rPr lang="ru-RU" sz="6600" b="1" u="sng" dirty="0" smtClean="0">
                <a:solidFill>
                  <a:srgbClr val="FFFF00"/>
                </a:solidFill>
              </a:rPr>
              <a:t> </a:t>
            </a:r>
            <a:r>
              <a:rPr lang="ru-RU" sz="6600" b="1" dirty="0">
                <a:solidFill>
                  <a:srgbClr val="FFFF00"/>
                </a:solidFill>
              </a:rPr>
              <a:t/>
            </a:r>
            <a:br>
              <a:rPr lang="ru-RU" sz="6600" b="1" dirty="0">
                <a:solidFill>
                  <a:srgbClr val="FFFF00"/>
                </a:solidFill>
              </a:rPr>
            </a:br>
            <a:r>
              <a:rPr lang="ru-RU" sz="6600" b="1" dirty="0" smtClean="0"/>
              <a:t>«</a:t>
            </a:r>
            <a:r>
              <a:rPr lang="ru-RU" sz="6000" b="1" dirty="0" smtClean="0"/>
              <a:t>Мы разные, но мы дружим»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3782" y="3657600"/>
            <a:ext cx="5264332" cy="29913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«Если я чем-то на тебя не похож, я этим вовсе не оскорбляю тебя, а напротив, одаряю»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C:\Aкадемия\01Милосердие\Эмблемы\о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331" y="3095897"/>
            <a:ext cx="4069079" cy="3717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62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281660" cy="6185357"/>
          </a:xfrm>
        </p:spPr>
      </p:pic>
    </p:spTree>
    <p:extLst>
      <p:ext uri="{BB962C8B-B14F-4D97-AF65-F5344CB8AC3E}">
        <p14:creationId xmlns:p14="http://schemas.microsoft.com/office/powerpoint/2010/main" val="110632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6" y="158524"/>
            <a:ext cx="9868808" cy="6576636"/>
          </a:xfrm>
        </p:spPr>
      </p:pic>
    </p:spTree>
    <p:extLst>
      <p:ext uri="{BB962C8B-B14F-4D97-AF65-F5344CB8AC3E}">
        <p14:creationId xmlns:p14="http://schemas.microsoft.com/office/powerpoint/2010/main" val="94184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516792" cy="6342050"/>
          </a:xfrm>
        </p:spPr>
      </p:pic>
    </p:spTree>
    <p:extLst>
      <p:ext uri="{BB962C8B-B14F-4D97-AF65-F5344CB8AC3E}">
        <p14:creationId xmlns:p14="http://schemas.microsoft.com/office/powerpoint/2010/main" val="32820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7" y="223838"/>
            <a:ext cx="9725117" cy="6480879"/>
          </a:xfrm>
        </p:spPr>
      </p:pic>
    </p:spTree>
    <p:extLst>
      <p:ext uri="{BB962C8B-B14F-4D97-AF65-F5344CB8AC3E}">
        <p14:creationId xmlns:p14="http://schemas.microsoft.com/office/powerpoint/2010/main" val="294411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326571"/>
            <a:ext cx="9946331" cy="1685109"/>
          </a:xfrm>
        </p:spPr>
        <p:txBody>
          <a:bodyPr/>
          <a:lstStyle/>
          <a:p>
            <a:pPr algn="ctr"/>
            <a:r>
              <a:rPr lang="ru-RU" sz="6600" b="1" dirty="0" err="1" smtClean="0">
                <a:solidFill>
                  <a:srgbClr val="FFFF00"/>
                </a:solidFill>
              </a:rPr>
              <a:t>Квест</a:t>
            </a:r>
            <a:r>
              <a:rPr lang="ru-RU" sz="6600" b="1" dirty="0" smtClean="0">
                <a:solidFill>
                  <a:srgbClr val="FFFF00"/>
                </a:solidFill>
              </a:rPr>
              <a:t> «Оле-</a:t>
            </a:r>
            <a:r>
              <a:rPr lang="ru-RU" sz="6600" b="1" dirty="0" err="1" smtClean="0">
                <a:solidFill>
                  <a:srgbClr val="FFFF00"/>
                </a:solidFill>
              </a:rPr>
              <a:t>Лукойе</a:t>
            </a:r>
            <a:r>
              <a:rPr lang="ru-RU" sz="6600" b="1" dirty="0" smtClean="0">
                <a:solidFill>
                  <a:srgbClr val="FFFF00"/>
                </a:solidFill>
              </a:rPr>
              <a:t>»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7" y="1569311"/>
            <a:ext cx="7615644" cy="5075113"/>
          </a:xfrm>
        </p:spPr>
      </p:pic>
    </p:spTree>
    <p:extLst>
      <p:ext uri="{BB962C8B-B14F-4D97-AF65-F5344CB8AC3E}">
        <p14:creationId xmlns:p14="http://schemas.microsoft.com/office/powerpoint/2010/main" val="219069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31" y="783771"/>
            <a:ext cx="8879677" cy="5917473"/>
          </a:xfrm>
        </p:spPr>
      </p:pic>
    </p:spTree>
    <p:extLst>
      <p:ext uri="{BB962C8B-B14F-4D97-AF65-F5344CB8AC3E}">
        <p14:creationId xmlns:p14="http://schemas.microsoft.com/office/powerpoint/2010/main" val="385572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30" y="452718"/>
            <a:ext cx="8362904" cy="6272178"/>
          </a:xfrm>
        </p:spPr>
      </p:pic>
    </p:spTree>
    <p:extLst>
      <p:ext uri="{BB962C8B-B14F-4D97-AF65-F5344CB8AC3E}">
        <p14:creationId xmlns:p14="http://schemas.microsoft.com/office/powerpoint/2010/main" val="266709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452718"/>
            <a:ext cx="8647611" cy="6144816"/>
          </a:xfrm>
        </p:spPr>
      </p:pic>
    </p:spTree>
    <p:extLst>
      <p:ext uri="{BB962C8B-B14F-4D97-AF65-F5344CB8AC3E}">
        <p14:creationId xmlns:p14="http://schemas.microsoft.com/office/powerpoint/2010/main" val="275142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880"/>
            <a:ext cx="10306593" cy="16703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Ограниченные возможности </a:t>
            </a:r>
            <a:r>
              <a:rPr lang="ru-RU" sz="5400" b="1" dirty="0" smtClean="0">
                <a:solidFill>
                  <a:srgbClr val="FFFF00"/>
                </a:solidFill>
              </a:rPr>
              <a:t>= </a:t>
            </a:r>
            <a:r>
              <a:rPr lang="ru-RU" b="1" dirty="0" smtClean="0">
                <a:solidFill>
                  <a:srgbClr val="FFFF00"/>
                </a:solidFill>
              </a:rPr>
              <a:t>повышенные потребности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71" y="1853248"/>
            <a:ext cx="7354752" cy="4625929"/>
          </a:xfrm>
        </p:spPr>
      </p:pic>
    </p:spTree>
    <p:extLst>
      <p:ext uri="{BB962C8B-B14F-4D97-AF65-F5344CB8AC3E}">
        <p14:creationId xmlns:p14="http://schemas.microsoft.com/office/powerpoint/2010/main" val="2008057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169817"/>
            <a:ext cx="8733019" cy="1031966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«Змей Горыныч»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1482168"/>
            <a:ext cx="4323806" cy="5227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74" y="1632858"/>
            <a:ext cx="6379153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3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156754"/>
            <a:ext cx="10006149" cy="173736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Квест</a:t>
            </a:r>
            <a:r>
              <a:rPr lang="ru-RU" b="1" dirty="0" smtClean="0">
                <a:solidFill>
                  <a:srgbClr val="FFFF00"/>
                </a:solidFill>
              </a:rPr>
              <a:t> «Космос или приключения с маленьким принцем»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1574423"/>
            <a:ext cx="7837714" cy="5004773"/>
          </a:xfrm>
        </p:spPr>
      </p:pic>
    </p:spTree>
    <p:extLst>
      <p:ext uri="{BB962C8B-B14F-4D97-AF65-F5344CB8AC3E}">
        <p14:creationId xmlns:p14="http://schemas.microsoft.com/office/powerpoint/2010/main" val="71025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711234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«Наушники»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2" y="1412557"/>
            <a:ext cx="10643963" cy="5197248"/>
          </a:xfrm>
        </p:spPr>
      </p:pic>
    </p:spTree>
    <p:extLst>
      <p:ext uri="{BB962C8B-B14F-4D97-AF65-F5344CB8AC3E}">
        <p14:creationId xmlns:p14="http://schemas.microsoft.com/office/powerpoint/2010/main" val="278428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04504"/>
            <a:ext cx="9542918" cy="1502228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«Крокодил»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3" y="1410789"/>
            <a:ext cx="9238842" cy="5229533"/>
          </a:xfrm>
        </p:spPr>
      </p:pic>
    </p:spTree>
    <p:extLst>
      <p:ext uri="{BB962C8B-B14F-4D97-AF65-F5344CB8AC3E}">
        <p14:creationId xmlns:p14="http://schemas.microsoft.com/office/powerpoint/2010/main" val="2203807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1257"/>
            <a:ext cx="10202090" cy="1397725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«Словарь толерантности»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47243"/>
            <a:ext cx="8778239" cy="5340939"/>
          </a:xfrm>
        </p:spPr>
      </p:pic>
    </p:spTree>
    <p:extLst>
      <p:ext uri="{BB962C8B-B14F-4D97-AF65-F5344CB8AC3E}">
        <p14:creationId xmlns:p14="http://schemas.microsoft.com/office/powerpoint/2010/main" val="29560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104503"/>
            <a:ext cx="9881017" cy="1748745"/>
          </a:xfrm>
        </p:spPr>
        <p:txBody>
          <a:bodyPr/>
          <a:lstStyle/>
          <a:p>
            <a:pPr algn="ctr"/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4383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4341"/>
            <a:ext cx="9817238" cy="6393011"/>
          </a:xfrm>
        </p:spPr>
      </p:pic>
    </p:spTree>
    <p:extLst>
      <p:ext uri="{BB962C8B-B14F-4D97-AF65-F5344CB8AC3E}">
        <p14:creationId xmlns:p14="http://schemas.microsoft.com/office/powerpoint/2010/main" val="3921363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217586"/>
            <a:ext cx="9993085" cy="654897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834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041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1" y="452718"/>
            <a:ext cx="9275483" cy="6181240"/>
          </a:xfrm>
        </p:spPr>
      </p:pic>
    </p:spTree>
    <p:extLst>
      <p:ext uri="{BB962C8B-B14F-4D97-AF65-F5344CB8AC3E}">
        <p14:creationId xmlns:p14="http://schemas.microsoft.com/office/powerpoint/2010/main" val="358167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1" y="263026"/>
            <a:ext cx="9562866" cy="6372754"/>
          </a:xfrm>
        </p:spPr>
      </p:pic>
    </p:spTree>
    <p:extLst>
      <p:ext uri="{BB962C8B-B14F-4D97-AF65-F5344CB8AC3E}">
        <p14:creationId xmlns:p14="http://schemas.microsoft.com/office/powerpoint/2010/main" val="18611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294723" cy="6194062"/>
          </a:xfrm>
        </p:spPr>
      </p:pic>
    </p:spTree>
    <p:extLst>
      <p:ext uri="{BB962C8B-B14F-4D97-AF65-F5344CB8AC3E}">
        <p14:creationId xmlns:p14="http://schemas.microsoft.com/office/powerpoint/2010/main" val="241951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46" y="452718"/>
            <a:ext cx="9027288" cy="6015842"/>
          </a:xfrm>
        </p:spPr>
      </p:pic>
    </p:spTree>
    <p:extLst>
      <p:ext uri="{BB962C8B-B14F-4D97-AF65-F5344CB8AC3E}">
        <p14:creationId xmlns:p14="http://schemas.microsoft.com/office/powerpoint/2010/main" val="29763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222069"/>
            <a:ext cx="9828765" cy="1631179"/>
          </a:xfrm>
        </p:spPr>
        <p:txBody>
          <a:bodyPr/>
          <a:lstStyle/>
          <a:p>
            <a:pPr algn="ctr"/>
            <a:r>
              <a:rPr lang="ru-RU" sz="5400" b="1" dirty="0" err="1" smtClean="0">
                <a:solidFill>
                  <a:srgbClr val="FFFF00"/>
                </a:solidFill>
              </a:rPr>
              <a:t>Квест</a:t>
            </a:r>
            <a:r>
              <a:rPr lang="ru-RU" sz="5400" b="1" dirty="0" smtClean="0">
                <a:solidFill>
                  <a:srgbClr val="FFFF00"/>
                </a:solidFill>
              </a:rPr>
              <a:t>-игра «Гарри Поттер»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1321117"/>
            <a:ext cx="8015388" cy="5341505"/>
          </a:xfrm>
        </p:spPr>
      </p:pic>
    </p:spTree>
    <p:extLst>
      <p:ext uri="{BB962C8B-B14F-4D97-AF65-F5344CB8AC3E}">
        <p14:creationId xmlns:p14="http://schemas.microsoft.com/office/powerpoint/2010/main" val="264320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354465"/>
            <a:ext cx="9503730" cy="6333345"/>
          </a:xfrm>
        </p:spPr>
      </p:pic>
    </p:spTree>
    <p:extLst>
      <p:ext uri="{BB962C8B-B14F-4D97-AF65-F5344CB8AC3E}">
        <p14:creationId xmlns:p14="http://schemas.microsoft.com/office/powerpoint/2010/main" val="53610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033466" cy="6019959"/>
          </a:xfrm>
        </p:spPr>
      </p:pic>
    </p:spTree>
    <p:extLst>
      <p:ext uri="{BB962C8B-B14F-4D97-AF65-F5344CB8AC3E}">
        <p14:creationId xmlns:p14="http://schemas.microsoft.com/office/powerpoint/2010/main" val="3446756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846</TotalTime>
  <Words>64</Words>
  <Application>Microsoft Office PowerPoint</Application>
  <PresentationFormat>Широкоэкранный</PresentationFormat>
  <Paragraphs>10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Ион</vt:lpstr>
      <vt:lpstr>ФГБОУ ВО Тверской ГМУ Минздрава России Декада милосердия  «Мы разные, но мы дружим»</vt:lpstr>
      <vt:lpstr>Квест «Космос или приключения с маленьким принцем»</vt:lpstr>
      <vt:lpstr>Презентация PowerPoint</vt:lpstr>
      <vt:lpstr>Презентация PowerPoint</vt:lpstr>
      <vt:lpstr>Презентация PowerPoint</vt:lpstr>
      <vt:lpstr>Презентация PowerPoint</vt:lpstr>
      <vt:lpstr>Квест-игра «Гарри Поттер»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Квест «Оле-Лукойе»</vt:lpstr>
      <vt:lpstr>Презентация PowerPoint</vt:lpstr>
      <vt:lpstr>Презентация PowerPoint</vt:lpstr>
      <vt:lpstr>Презентация PowerPoint</vt:lpstr>
      <vt:lpstr>Ограниченные возможности = повышенные потребности </vt:lpstr>
      <vt:lpstr>«Змей Горыныч»</vt:lpstr>
      <vt:lpstr>«Наушники»</vt:lpstr>
      <vt:lpstr>«Крокодил»</vt:lpstr>
      <vt:lpstr>«Словарь толерантности»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 В. Щелоченков</cp:lastModifiedBy>
  <cp:revision>13</cp:revision>
  <dcterms:created xsi:type="dcterms:W3CDTF">2018-12-15T18:21:38Z</dcterms:created>
  <dcterms:modified xsi:type="dcterms:W3CDTF">2018-12-21T15:38:18Z</dcterms:modified>
</cp:coreProperties>
</file>