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4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5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6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2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9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5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7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0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3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6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6276-D193-4574-9822-43F0E06481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AB83-A756-4D18-8D07-E84E5869C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32" y="1628800"/>
            <a:ext cx="4941168" cy="49411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1504" y="1628800"/>
            <a:ext cx="5400600" cy="367240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600FF"/>
                </a:solidFill>
              </a:rPr>
              <a:t>5</a:t>
            </a:r>
            <a:r>
              <a:rPr lang="ru-RU" sz="4000" b="1" dirty="0" smtClean="0">
                <a:solidFill>
                  <a:srgbClr val="6600FF"/>
                </a:solidFill>
              </a:rPr>
              <a:t>-я </a:t>
            </a:r>
            <a:r>
              <a:rPr lang="ru-RU" sz="4000" b="1" dirty="0">
                <a:solidFill>
                  <a:srgbClr val="6600FF"/>
                </a:solidFill>
              </a:rPr>
              <a:t>церемония награждения участников конкурса</a:t>
            </a:r>
          </a:p>
          <a:p>
            <a:r>
              <a:rPr lang="ru-RU" sz="4000" b="1" dirty="0" smtClean="0">
                <a:solidFill>
                  <a:srgbClr val="6600FF"/>
                </a:solidFill>
              </a:rPr>
              <a:t>«Интеллектуальное </a:t>
            </a:r>
            <a:r>
              <a:rPr lang="ru-RU" sz="4000" b="1" dirty="0">
                <a:solidFill>
                  <a:srgbClr val="6600FF"/>
                </a:solidFill>
              </a:rPr>
              <a:t>моделирование патологических </a:t>
            </a:r>
            <a:r>
              <a:rPr lang="ru-RU" sz="4000" b="1" dirty="0" smtClean="0">
                <a:solidFill>
                  <a:srgbClr val="6600FF"/>
                </a:solidFill>
              </a:rPr>
              <a:t>процессов»</a:t>
            </a:r>
            <a:endParaRPr lang="ru-RU" sz="4000" b="1" dirty="0">
              <a:solidFill>
                <a:srgbClr val="66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584" y="476673"/>
            <a:ext cx="7772400" cy="115212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ЗОЛОТОЙ АНАНАС</a:t>
            </a:r>
          </a:p>
        </p:txBody>
      </p:sp>
    </p:spTree>
    <p:extLst>
      <p:ext uri="{BB962C8B-B14F-4D97-AF65-F5344CB8AC3E}">
        <p14:creationId xmlns:p14="http://schemas.microsoft.com/office/powerpoint/2010/main" val="19984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84010"/>
              </p:ext>
            </p:extLst>
          </p:nvPr>
        </p:nvGraphicFramePr>
        <p:xfrm>
          <a:off x="362465" y="41190"/>
          <a:ext cx="11516497" cy="7409560"/>
        </p:xfrm>
        <a:graphic>
          <a:graphicData uri="http://schemas.openxmlformats.org/drawingml/2006/table">
            <a:tbl>
              <a:tblPr firstRow="1" firstCol="1" bandRow="1"/>
              <a:tblGrid>
                <a:gridCol w="1202576"/>
                <a:gridCol w="10313921"/>
              </a:tblGrid>
              <a:tr h="756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Действие ртути на организм </a:t>
                      </a:r>
                      <a:r>
                        <a:rPr lang="ru-RU" sz="2400" b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человека</a:t>
                      </a:r>
                      <a:endParaRPr lang="ru-RU" sz="24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Влияние хронического употребления алкоголя на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крыс 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Влияние электромагнитного излучения монитора на поведенческие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реакции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Роль фтора в профилактике кариеса зубов 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Патогенез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краш-синдрома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Школа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эпилепсии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Кессонная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болезнь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Гиперосмолярная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кома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Острый внутрисосудистый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гемолиз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ЗОЛОТОЙ АНАНАС</vt:lpstr>
      <vt:lpstr>Презентация PowerPoint</vt:lpstr>
    </vt:vector>
  </TitlesOfParts>
  <Company>TSMA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Е. Щеглова</dc:creator>
  <cp:lastModifiedBy>Наталья Е. Щеглова</cp:lastModifiedBy>
  <cp:revision>3</cp:revision>
  <dcterms:created xsi:type="dcterms:W3CDTF">2016-05-24T06:40:48Z</dcterms:created>
  <dcterms:modified xsi:type="dcterms:W3CDTF">2016-05-25T10:03:11Z</dcterms:modified>
</cp:coreProperties>
</file>