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66" r:id="rId5"/>
    <p:sldId id="267" r:id="rId6"/>
    <p:sldId id="268" r:id="rId7"/>
    <p:sldId id="257" r:id="rId8"/>
    <p:sldId id="265" r:id="rId9"/>
    <p:sldId id="258" r:id="rId10"/>
    <p:sldId id="259" r:id="rId11"/>
    <p:sldId id="270" r:id="rId12"/>
    <p:sldId id="262" r:id="rId13"/>
    <p:sldId id="263" r:id="rId14"/>
    <p:sldId id="264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DDC6-EA5F-4A30-B810-2AEF2034BC3E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C667-8794-482B-A1A4-5018D2B2A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4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DDC6-EA5F-4A30-B810-2AEF2034BC3E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C667-8794-482B-A1A4-5018D2B2A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44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DDC6-EA5F-4A30-B810-2AEF2034BC3E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C667-8794-482B-A1A4-5018D2B2A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2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DDC6-EA5F-4A30-B810-2AEF2034BC3E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C667-8794-482B-A1A4-5018D2B2A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3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DDC6-EA5F-4A30-B810-2AEF2034BC3E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C667-8794-482B-A1A4-5018D2B2A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48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DDC6-EA5F-4A30-B810-2AEF2034BC3E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C667-8794-482B-A1A4-5018D2B2A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8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DDC6-EA5F-4A30-B810-2AEF2034BC3E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C667-8794-482B-A1A4-5018D2B2A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3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DDC6-EA5F-4A30-B810-2AEF2034BC3E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C667-8794-482B-A1A4-5018D2B2A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67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DDC6-EA5F-4A30-B810-2AEF2034BC3E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C667-8794-482B-A1A4-5018D2B2A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2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DDC6-EA5F-4A30-B810-2AEF2034BC3E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C667-8794-482B-A1A4-5018D2B2A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8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DDC6-EA5F-4A30-B810-2AEF2034BC3E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C667-8794-482B-A1A4-5018D2B2A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DDC6-EA5F-4A30-B810-2AEF2034BC3E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1C667-8794-482B-A1A4-5018D2B2A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8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104456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План работы кафедры фтизиатрии </a:t>
            </a:r>
            <a:br>
              <a:rPr lang="ru-RU" sz="7200" b="1" dirty="0" smtClean="0"/>
            </a:br>
            <a:r>
              <a:rPr lang="ru-RU" sz="7200" b="1" dirty="0" smtClean="0"/>
              <a:t>на 2021-2026 гг.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653136"/>
            <a:ext cx="6400800" cy="1752600"/>
          </a:xfrm>
        </p:spPr>
        <p:txBody>
          <a:bodyPr/>
          <a:lstStyle/>
          <a:p>
            <a:r>
              <a:rPr lang="ru-RU" dirty="0" smtClean="0"/>
              <a:t>А.В. Асеев</a:t>
            </a:r>
          </a:p>
          <a:p>
            <a:r>
              <a:rPr lang="ru-RU" dirty="0" smtClean="0"/>
              <a:t>18.05.2021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45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Представление к защите 2 кандидатских </a:t>
            </a:r>
            <a:br>
              <a:rPr lang="ru-RU" dirty="0" smtClean="0"/>
            </a:br>
            <a:r>
              <a:rPr lang="ru-RU" dirty="0" smtClean="0"/>
              <a:t>(П.В. Макаров, Д.А. Максимов) и 1 докторской (Д.С. </a:t>
            </a:r>
            <a:r>
              <a:rPr lang="ru-RU" dirty="0" err="1" smtClean="0"/>
              <a:t>Рясенский</a:t>
            </a:r>
            <a:r>
              <a:rPr lang="ru-RU" dirty="0" smtClean="0"/>
              <a:t>) диссертации</a:t>
            </a:r>
          </a:p>
          <a:p>
            <a:r>
              <a:rPr lang="ru-RU" dirty="0" smtClean="0"/>
              <a:t>Выполнение 2 кандидатских диссертаций аспирантами/соискателями кафедры</a:t>
            </a:r>
          </a:p>
          <a:p>
            <a:r>
              <a:rPr lang="ru-RU" dirty="0" smtClean="0"/>
              <a:t>Участие в разработке национальной стратегии/способа </a:t>
            </a:r>
            <a:r>
              <a:rPr lang="ru-RU" dirty="0" err="1" smtClean="0"/>
              <a:t>онкопластической</a:t>
            </a:r>
            <a:r>
              <a:rPr lang="ru-RU" dirty="0" smtClean="0"/>
              <a:t> радикальной резекции молочной железы и реконструкции молочной железы после </a:t>
            </a:r>
            <a:r>
              <a:rPr lang="ru-RU" dirty="0" err="1" smtClean="0"/>
              <a:t>мастэктомии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53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96046"/>
              </p:ext>
            </p:extLst>
          </p:nvPr>
        </p:nvGraphicFramePr>
        <p:xfrm>
          <a:off x="4208463" y="3182938"/>
          <a:ext cx="7254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Объект упаковщика для оболочки" showAsIcon="1" r:id="rId3" imgW="725400" imgH="491040" progId="Package">
                  <p:embed/>
                </p:oleObj>
              </mc:Choice>
              <mc:Fallback>
                <p:oleObj name="Объект упаковщика для оболочки" showAsIcon="1" r:id="rId3" imgW="7254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8463" y="3182938"/>
                        <a:ext cx="725487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5"/>
          <a:srcRect l="35936" t="18072" r="35935" b="12489"/>
          <a:stretch/>
        </p:blipFill>
        <p:spPr bwMode="auto">
          <a:xfrm>
            <a:off x="0" y="0"/>
            <a:ext cx="5076056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260648"/>
            <a:ext cx="3816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Журнал «Российский медико-биологический вестник им. академика И.П. Павлова» включен в «Перечень ведущих рецензируемых научных журналов и изданий, в которых должны быть опубликованы основные научные результаты диссертаций на соискание ученой степени доктора и кандидата наук», утвержденный Высшей аттестационной комиссией Министерства образования и науки Российской Федерации с 1 декабря 2015 г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Работа рецензентом журнала по вопросам фтизиатрии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2824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с органами практического здравоохранения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dirty="0" smtClean="0"/>
              <a:t>Продолжение консультации наиболее «трудных» больных легочным туберкулезом, внелегочными локализациями туберкулеза, помощь в направлении их в Федеральные противотуберкулезные учреждения</a:t>
            </a:r>
          </a:p>
          <a:p>
            <a:r>
              <a:rPr lang="ru-RU" dirty="0" smtClean="0"/>
              <a:t>Работа </a:t>
            </a:r>
            <a:r>
              <a:rPr lang="ru-RU" dirty="0" smtClean="0"/>
              <a:t>внештатным </a:t>
            </a:r>
            <a:r>
              <a:rPr lang="ru-RU" dirty="0" smtClean="0"/>
              <a:t>экспертом СК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81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3456384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Спасибо </a:t>
            </a:r>
            <a:br>
              <a:rPr lang="ru-RU" sz="8000" b="1" dirty="0" smtClean="0"/>
            </a:br>
            <a:r>
              <a:rPr lang="ru-RU" sz="8000" b="1" dirty="0" smtClean="0"/>
              <a:t>за внимание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68348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946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9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</a:t>
            </a:r>
            <a:r>
              <a:rPr lang="ru-RU" dirty="0" smtClean="0"/>
              <a:t>материально-технической </a:t>
            </a:r>
            <a:r>
              <a:rPr lang="ru-RU" dirty="0" smtClean="0"/>
              <a:t>базы кафедры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dirty="0" smtClean="0"/>
              <a:t>Проведение ремонта помещений кафедры</a:t>
            </a:r>
          </a:p>
          <a:p>
            <a:r>
              <a:rPr lang="ru-RU" dirty="0" smtClean="0"/>
              <a:t>Оснащение кафедры современной оргтехникой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34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E:\выборы зав кафедрой фтизиатрии 2021\подаваемые документы\20210514_104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58" y="1484784"/>
            <a:ext cx="9419423" cy="43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4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выборы зав кафедрой фтизиатрии 2021\подаваемые документы\20210514_104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" y="1700808"/>
            <a:ext cx="9107658" cy="420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66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E:\выборы зав кафедрой фтизиатрии 2021\подаваемые документы\20210514_104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2400"/>
            <a:ext cx="8229600" cy="38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5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выборы зав кафедрой фтизиатрии 2021\подаваемые документы\20210514_104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556792"/>
            <a:ext cx="9263540" cy="427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Учебная работа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Продолжать выполнять план учебной работы (более 4000 часов в год)</a:t>
            </a:r>
          </a:p>
          <a:p>
            <a:r>
              <a:rPr lang="ru-RU" dirty="0" smtClean="0"/>
              <a:t>Дальнейшее совершенствование штатного состава кафедры</a:t>
            </a:r>
            <a:endParaRPr lang="ru-RU" dirty="0"/>
          </a:p>
          <a:p>
            <a:r>
              <a:rPr lang="ru-RU" dirty="0" smtClean="0"/>
              <a:t>Переориентация работы в постдипломном фрагменте на «сопровождение» врачей-фтизиатров области в формате НМО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8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Учебная работа </a:t>
            </a:r>
            <a:r>
              <a:rPr lang="ru-RU" dirty="0" smtClean="0">
                <a:solidFill>
                  <a:prstClr val="black"/>
                </a:solidFill>
              </a:rPr>
              <a:t>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Продолжение международной образовательной коммуникации по договору с Самаркандским медицинским университетом</a:t>
            </a:r>
          </a:p>
          <a:p>
            <a:r>
              <a:rPr lang="ru-RU" dirty="0" smtClean="0"/>
              <a:t>Работа председателем ГАК Центрального НИИ туберкулеза по вопросам ординатуры и аспирантуры</a:t>
            </a:r>
          </a:p>
          <a:p>
            <a:r>
              <a:rPr lang="ru-RU" dirty="0" smtClean="0"/>
              <a:t>Работа председателем </a:t>
            </a:r>
            <a:r>
              <a:rPr lang="ru-RU" dirty="0" err="1" smtClean="0"/>
              <a:t>аккредитационной</a:t>
            </a:r>
            <a:r>
              <a:rPr lang="ru-RU" dirty="0" smtClean="0"/>
              <a:t> комиссии по торакальной хирургии 1МГМУ им. Сеченова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34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Продолжение ежегодных выставок-конкурсов студенческих плакатов «Белая ромашка», посвященных борьбе с туберкулезом, вредными привычками, пропаганде здорового образа жизни</a:t>
            </a:r>
          </a:p>
          <a:p>
            <a:r>
              <a:rPr lang="ru-RU" dirty="0" smtClean="0"/>
              <a:t>Проведение выставок не только в очном формате, но и в формате интерне-конференции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353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232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Пакет</vt:lpstr>
      <vt:lpstr>План работы кафедры фтизиатрии  на 2021-2026 гг.</vt:lpstr>
      <vt:lpstr>Развитие материально-технической базы кафедры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Учебная работа (1)</vt:lpstr>
      <vt:lpstr>Учебная работа (2)</vt:lpstr>
      <vt:lpstr>Воспитательная работа</vt:lpstr>
      <vt:lpstr>Научная работа</vt:lpstr>
      <vt:lpstr>Презентация PowerPoint</vt:lpstr>
      <vt:lpstr>Взаимодействие с органами практического здравоохранения</vt:lpstr>
      <vt:lpstr>Спасибо  за внимание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кафедры фтизиатрии  на 2021-2026 гг.</dc:title>
  <dc:creator>Людмила</dc:creator>
  <cp:lastModifiedBy>Людмила</cp:lastModifiedBy>
  <cp:revision>7</cp:revision>
  <dcterms:created xsi:type="dcterms:W3CDTF">2021-05-14T02:57:54Z</dcterms:created>
  <dcterms:modified xsi:type="dcterms:W3CDTF">2021-05-17T03:30:44Z</dcterms:modified>
</cp:coreProperties>
</file>