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73B3-58A2-485D-927E-90A3D2D8C072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5B35-E770-4E83-956E-E2EB6069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73B3-58A2-485D-927E-90A3D2D8C072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5B35-E770-4E83-956E-E2EB6069A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3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Отчёт по воспитательной работе за 2014-2015 учебный год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физического воспитания, спорта и пропаганда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здорового образа жизни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физического воспитания, спорта и пропаганда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здорового образа жизни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Студенческое самоуправление и институт кураторства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3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Студенческое самоуправление и институт кураторства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защита и отдых студентов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навыков безопасности жизнедеятельности в ГО</a:t>
            </a:r>
            <a:r>
              <a:rPr lang="ru-RU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ЧС. НАСФ СО «Спасатель»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Культурно-массовая работа, эстетическое воспитание и организация досуга студентов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Воспитательная работа в общежитиях. </a:t>
            </a:r>
            <a:b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СМИ в университете.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решения Ученого совета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направления воспитательной работы в Тверском ГМУ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Гражданско-патриотическое и правовое воспитание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5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Гражданско-патриотическое и правовое воспитание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Гражданско-патриотическое и правовое воспитание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4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Духовно-нравственное и трудовое воспитание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7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Профилактика наркозависимости и употребления психоактивных веществ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физического воспитания, спорта и пропаганда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здорового образа жизни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12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Широкоэкранный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Отчёт по воспитательной работе за 2014-2015 учебный год</vt:lpstr>
      <vt:lpstr>Презентация PowerPoint</vt:lpstr>
      <vt:lpstr>Основные направления воспитательной работы в Тверском ГМУ</vt:lpstr>
      <vt:lpstr>Гражданско-патриотическое и правовое воспитание</vt:lpstr>
      <vt:lpstr>Гражданско-патриотическое и правовое воспитание</vt:lpstr>
      <vt:lpstr>Гражданско-патриотическое и правовое воспитание</vt:lpstr>
      <vt:lpstr>Духовно-нравственное и трудовое воспитание</vt:lpstr>
      <vt:lpstr>Профилактика наркозависимости и употребления психоактивных веществ</vt:lpstr>
      <vt:lpstr>Развитие физического воспитания, спорта и пропаганда здорового образа жизни</vt:lpstr>
      <vt:lpstr>Развитие физического воспитания, спорта и пропаганда здорового образа жизни</vt:lpstr>
      <vt:lpstr>Развитие физического воспитания, спорта и пропаганда здорового образа жизни</vt:lpstr>
      <vt:lpstr>Студенческое самоуправление и институт кураторства</vt:lpstr>
      <vt:lpstr>Студенческое самоуправление и институт кураторства</vt:lpstr>
      <vt:lpstr>Социальная защита и отдых студентов</vt:lpstr>
      <vt:lpstr>Формирование навыков безопасности жизнедеятельности в ГО и ЧС. НАСФ СО «Спасатель»</vt:lpstr>
      <vt:lpstr>Культурно-массовая работа, эстетическое воспитание и организация досуга студентов </vt:lpstr>
      <vt:lpstr>Воспитательная работа в общежитиях.  СМИ в университете.</vt:lpstr>
      <vt:lpstr>Проект решения Ученого совета</vt:lpstr>
    </vt:vector>
  </TitlesOfParts>
  <Company>TSMA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воспитательной работе за 2014-2015 учебный год</dc:title>
  <dc:creator>Сергей В. Щелоченков</dc:creator>
  <cp:lastModifiedBy>Сергей В. Щелоченков</cp:lastModifiedBy>
  <cp:revision>1</cp:revision>
  <dcterms:created xsi:type="dcterms:W3CDTF">2015-06-24T11:53:06Z</dcterms:created>
  <dcterms:modified xsi:type="dcterms:W3CDTF">2015-06-24T11:53:06Z</dcterms:modified>
</cp:coreProperties>
</file>